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6F567-9B2F-4CC4-8A05-4871D7207FB0}" type="datetimeFigureOut">
              <a:rPr lang="ru-RU" smtClean="0"/>
              <a:t>21.10.2016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535FC-F35F-4F81-9D5E-165804C046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891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6F567-9B2F-4CC4-8A05-4871D7207FB0}" type="datetimeFigureOut">
              <a:rPr lang="ru-RU" smtClean="0"/>
              <a:t>21.10.2016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535FC-F35F-4F81-9D5E-165804C046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5746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ru-RU" sz="7200" smtClean="0">
                <a:ea typeface="Roboto Condensed" pitchFamily="2" charset="0"/>
              </a:rPr>
              <a:t>Современные возможности </a:t>
            </a:r>
            <a:r>
              <a:rPr lang="en-US" sz="7200" smtClean="0">
                <a:ea typeface="Roboto Condensed" pitchFamily="2" charset="0"/>
              </a:rPr>
              <a:t>JavaScript</a:t>
            </a:r>
            <a:endParaRPr lang="ru-RU" sz="7200" dirty="0">
              <a:ea typeface="Roboto Condensed" pitchFamily="2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98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smtClean="0">
                <a:latin typeface="+mn-lt"/>
              </a:rPr>
              <a:t>Ключевое слово </a:t>
            </a:r>
            <a:r>
              <a:rPr lang="en-US" sz="5400" i="1" smtClean="0">
                <a:latin typeface="+mn-lt"/>
              </a:rPr>
              <a:t>const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5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mtClean="0">
                <a:latin typeface="+mn-lt"/>
              </a:rPr>
              <a:t>“</a:t>
            </a:r>
            <a:r>
              <a:rPr lang="ru-RU" sz="5400" smtClean="0">
                <a:latin typeface="+mn-lt"/>
              </a:rPr>
              <a:t>Настоящие</a:t>
            </a:r>
            <a:r>
              <a:rPr lang="en-US" sz="5400" smtClean="0">
                <a:latin typeface="+mn-lt"/>
              </a:rPr>
              <a:t>”</a:t>
            </a:r>
            <a:r>
              <a:rPr lang="ru-RU" sz="5400" smtClean="0">
                <a:latin typeface="+mn-lt"/>
              </a:rPr>
              <a:t> константы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91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600" smtClean="0">
                <a:latin typeface="+mn-lt"/>
              </a:rPr>
              <a:t>Новые возможности работы со строками</a:t>
            </a:r>
            <a:endParaRPr lang="ru-RU" sz="46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8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6000" smtClean="0">
                <a:latin typeface="+mn-lt"/>
              </a:rPr>
              <a:t>Деструктуризация</a:t>
            </a:r>
            <a:endParaRPr lang="ru-RU" sz="6000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8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smtClean="0">
                <a:latin typeface="+mn-lt"/>
              </a:rPr>
              <a:t>Деструктуризация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4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smtClean="0">
                <a:latin typeface="+mn-lt"/>
              </a:rPr>
              <a:t>Деструктуризация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48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smtClean="0">
                <a:latin typeface="+mn-lt"/>
              </a:rPr>
              <a:t>Функции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2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smtClean="0">
                <a:latin typeface="+mn-lt"/>
              </a:rPr>
              <a:t>Функции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53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6000" smtClean="0">
                <a:latin typeface="+mn-lt"/>
              </a:rPr>
              <a:t>Оператор расширения</a:t>
            </a:r>
            <a:endParaRPr lang="ru-RU" sz="6000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25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smtClean="0">
                <a:latin typeface="+mn-lt"/>
              </a:rPr>
              <a:t>Оператор расширения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89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smtClean="0">
                <a:latin typeface="+mn-lt"/>
              </a:rPr>
              <a:t>Что есть </a:t>
            </a:r>
            <a:r>
              <a:rPr lang="en-US" sz="5400" smtClean="0">
                <a:latin typeface="+mn-lt"/>
              </a:rPr>
              <a:t>JavaScript?</a:t>
            </a:r>
            <a:endParaRPr lang="ru-RU" sz="5400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29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smtClean="0">
                <a:latin typeface="+mn-lt"/>
              </a:rPr>
              <a:t>Оператор расширения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2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mtClean="0">
                <a:latin typeface="+mn-lt"/>
              </a:rPr>
              <a:t>rest-</a:t>
            </a:r>
            <a:r>
              <a:rPr lang="ru-RU" sz="5400" smtClean="0">
                <a:latin typeface="+mn-lt"/>
              </a:rPr>
              <a:t>параметры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6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smtClean="0">
                <a:latin typeface="+mn-lt"/>
              </a:rPr>
              <a:t>Стрелочные функции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90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smtClean="0">
                <a:latin typeface="+mn-lt"/>
              </a:rPr>
              <a:t>Стрелочные функции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3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>
                <a:latin typeface="+mn-lt"/>
              </a:rPr>
              <a:t>Новые возможности работы с объектами</a:t>
            </a:r>
            <a:endParaRPr lang="ru-RU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>
                <a:latin typeface="+mn-lt"/>
              </a:rPr>
              <a:t>Новые возможности работы с объектами</a:t>
            </a:r>
            <a:endParaRPr lang="ru-RU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24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mtClean="0">
                <a:latin typeface="+mn-lt"/>
              </a:rPr>
              <a:t>Set, Map, WeakSet и WeakMap</a:t>
            </a:r>
            <a:endParaRPr lang="ru-RU" sz="5400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6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mtClean="0">
                <a:latin typeface="+mn-lt"/>
              </a:rPr>
              <a:t>Set, Map, WeakSet и WeakMap</a:t>
            </a:r>
            <a:endParaRPr lang="ru-RU" sz="5400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2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mtClean="0">
                <a:latin typeface="+mn-lt"/>
              </a:rPr>
              <a:t>Set, Map, WeakSet и WeakMap</a:t>
            </a:r>
            <a:endParaRPr lang="ru-RU" sz="5400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4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mtClean="0">
                <a:latin typeface="+mn-lt"/>
              </a:rPr>
              <a:t>ES6</a:t>
            </a:r>
            <a:r>
              <a:rPr lang="ru-RU" sz="5400" smtClean="0">
                <a:latin typeface="+mn-lt"/>
              </a:rPr>
              <a:t> классы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57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smtClean="0">
                <a:latin typeface="+mn-lt"/>
              </a:rPr>
              <a:t>Что есть </a:t>
            </a:r>
            <a:r>
              <a:rPr lang="en-US" sz="5400" smtClean="0">
                <a:latin typeface="+mn-lt"/>
              </a:rPr>
              <a:t>JavaScript?</a:t>
            </a:r>
            <a:endParaRPr lang="ru-RU" sz="5400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3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mtClean="0">
                <a:latin typeface="+mn-lt"/>
              </a:rPr>
              <a:t>ES6</a:t>
            </a:r>
            <a:r>
              <a:rPr lang="ru-RU" sz="5400" smtClean="0">
                <a:latin typeface="+mn-lt"/>
              </a:rPr>
              <a:t> классы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5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6000" smtClean="0">
                <a:latin typeface="+mn-lt"/>
              </a:rPr>
              <a:t>Символы </a:t>
            </a:r>
            <a:r>
              <a:rPr lang="en-US" sz="6000" smtClean="0">
                <a:latin typeface="+mn-lt"/>
              </a:rPr>
              <a:t>Symbol</a:t>
            </a:r>
            <a:endParaRPr lang="ru-RU" sz="6000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0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smtClean="0">
                <a:latin typeface="+mn-lt"/>
              </a:rPr>
              <a:t>Уникальные значения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smtClean="0">
                <a:latin typeface="+mn-lt"/>
              </a:rPr>
              <a:t>Уникальные значения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4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smtClean="0">
                <a:latin typeface="+mn-lt"/>
              </a:rPr>
              <a:t>Promise</a:t>
            </a:r>
            <a:endParaRPr lang="ru-RU" sz="6000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67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mtClean="0">
                <a:latin typeface="+mn-lt"/>
              </a:rPr>
              <a:t>Promise – “</a:t>
            </a:r>
            <a:r>
              <a:rPr lang="ru-RU" sz="5400" smtClean="0">
                <a:latin typeface="+mn-lt"/>
              </a:rPr>
              <a:t>обещание</a:t>
            </a:r>
            <a:r>
              <a:rPr lang="en-US" sz="5400" smtClean="0">
                <a:latin typeface="+mn-lt"/>
              </a:rPr>
              <a:t>”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6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mtClean="0">
                <a:latin typeface="+mn-lt"/>
              </a:rPr>
              <a:t>Promise – “</a:t>
            </a:r>
            <a:r>
              <a:rPr lang="ru-RU" sz="5400" smtClean="0">
                <a:latin typeface="+mn-lt"/>
              </a:rPr>
              <a:t>обещание</a:t>
            </a:r>
            <a:r>
              <a:rPr lang="en-US" sz="5400" smtClean="0">
                <a:latin typeface="+mn-lt"/>
              </a:rPr>
              <a:t>”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69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mtClean="0">
                <a:latin typeface="+mn-lt"/>
              </a:rPr>
              <a:t>Promise – “</a:t>
            </a:r>
            <a:r>
              <a:rPr lang="ru-RU" sz="5400" smtClean="0">
                <a:latin typeface="+mn-lt"/>
              </a:rPr>
              <a:t>обещание</a:t>
            </a:r>
            <a:r>
              <a:rPr lang="en-US" sz="5400" smtClean="0">
                <a:latin typeface="+mn-lt"/>
              </a:rPr>
              <a:t>”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8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smtClean="0">
                <a:latin typeface="+mn-lt"/>
              </a:rPr>
              <a:t>Промисификация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8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mtClean="0">
                <a:latin typeface="+mn-lt"/>
              </a:rPr>
              <a:t>Promise.</a:t>
            </a:r>
            <a:r>
              <a:rPr lang="en-US" sz="5400" smtClean="0">
                <a:latin typeface="Consolas" panose="020B0609020204030204" pitchFamily="49" charset="0"/>
              </a:rPr>
              <a:t>prototype</a:t>
            </a:r>
            <a:r>
              <a:rPr lang="en-US" sz="5400" smtClean="0">
                <a:latin typeface="+mn-lt"/>
              </a:rPr>
              <a:t>.*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13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smtClean="0">
                <a:latin typeface="+mn-lt"/>
              </a:rPr>
              <a:t>Как это было:</a:t>
            </a:r>
            <a:endParaRPr lang="ru-RU" sz="5400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7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6000" smtClean="0">
                <a:latin typeface="+mn-lt"/>
              </a:rPr>
              <a:t>Итераторы</a:t>
            </a:r>
            <a:endParaRPr lang="ru-RU" sz="6000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5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smtClean="0">
                <a:latin typeface="+mn-lt"/>
              </a:rPr>
              <a:t>Концепция итерируемости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81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smtClean="0">
                <a:latin typeface="+mn-lt"/>
              </a:rPr>
              <a:t>Концепция итерируемости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38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smtClean="0">
                <a:latin typeface="+mn-lt"/>
              </a:rPr>
              <a:t>Концепция итерируемости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2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mtClean="0">
                <a:latin typeface="+mn-lt"/>
              </a:rPr>
              <a:t>Symbol.iterator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9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mtClean="0">
                <a:latin typeface="+mn-lt"/>
              </a:rPr>
              <a:t>Symbol.iterator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6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6000" smtClean="0">
                <a:latin typeface="+mn-lt"/>
              </a:rPr>
              <a:t>Генераторы</a:t>
            </a:r>
            <a:endParaRPr lang="ru-RU" sz="6000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21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smtClean="0">
                <a:latin typeface="+mn-lt"/>
              </a:rPr>
              <a:t>Создание генераторов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4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smtClean="0">
                <a:latin typeface="+mn-lt"/>
              </a:rPr>
              <a:t>Создание генераторов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12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smtClean="0">
                <a:latin typeface="+mn-lt"/>
              </a:rPr>
              <a:t>Композиция генераторов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smtClean="0">
                <a:latin typeface="+mn-lt"/>
              </a:rPr>
              <a:t>Как это было:</a:t>
            </a:r>
            <a:endParaRPr lang="ru-RU" sz="5400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43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smtClean="0">
                <a:latin typeface="+mn-lt"/>
              </a:rPr>
              <a:t>ES6</a:t>
            </a:r>
            <a:r>
              <a:rPr lang="ru-RU" sz="6000" smtClean="0">
                <a:latin typeface="+mn-lt"/>
              </a:rPr>
              <a:t>-модули</a:t>
            </a:r>
            <a:endParaRPr lang="ru-RU" sz="6000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6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mtClean="0">
                <a:latin typeface="+mn-lt"/>
              </a:rPr>
              <a:t>ES6</a:t>
            </a:r>
            <a:r>
              <a:rPr lang="ru-RU" sz="5400" smtClean="0">
                <a:latin typeface="+mn-lt"/>
              </a:rPr>
              <a:t>-модули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2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mtClean="0">
                <a:latin typeface="+mn-lt"/>
              </a:rPr>
              <a:t>ES6</a:t>
            </a:r>
            <a:r>
              <a:rPr lang="ru-RU" sz="5400" smtClean="0">
                <a:latin typeface="+mn-lt"/>
              </a:rPr>
              <a:t>-модули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9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6000" smtClean="0">
                <a:latin typeface="+mn-lt"/>
              </a:rPr>
              <a:t>Перерыв</a:t>
            </a:r>
            <a:endParaRPr lang="ru-RU" sz="6000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76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6000" smtClean="0">
                <a:latin typeface="+mn-lt"/>
              </a:rPr>
              <a:t>Поддержка браузерами</a:t>
            </a:r>
            <a:endParaRPr lang="ru-RU" sz="6000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36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smtClean="0">
                <a:latin typeface="+mn-lt"/>
              </a:rPr>
              <a:t>Поддержка браузерами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2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mtClean="0">
                <a:latin typeface="+mn-lt"/>
              </a:rPr>
              <a:t>Babel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03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mtClean="0">
                <a:latin typeface="+mn-lt"/>
              </a:rPr>
              <a:t>Babel</a:t>
            </a:r>
            <a:r>
              <a:rPr lang="ru-RU" sz="5400" smtClean="0">
                <a:latin typeface="+mn-lt"/>
              </a:rPr>
              <a:t> – использование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2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mtClean="0">
                <a:latin typeface="+mn-lt"/>
              </a:rPr>
              <a:t>ES5, ES6, ES2016, ES7, ES.Next…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4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smtClean="0">
                <a:latin typeface="+mn-lt"/>
              </a:rPr>
              <a:t>Текущие версии </a:t>
            </a:r>
            <a:r>
              <a:rPr lang="en-US" sz="5400" smtClean="0">
                <a:latin typeface="+mn-lt"/>
              </a:rPr>
              <a:t>JavaScript’</a:t>
            </a:r>
            <a:r>
              <a:rPr lang="ru-RU" sz="5400" smtClean="0">
                <a:latin typeface="+mn-lt"/>
              </a:rPr>
              <a:t>а</a:t>
            </a:r>
            <a:endParaRPr lang="ru-RU" sz="5400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3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800" smtClean="0">
                <a:latin typeface="+mn-lt"/>
              </a:rPr>
              <a:t>Современное состояние </a:t>
            </a:r>
            <a:r>
              <a:rPr lang="en-US" sz="4800" smtClean="0">
                <a:latin typeface="+mn-lt"/>
              </a:rPr>
              <a:t>JavaScript</a:t>
            </a:r>
            <a:endParaRPr lang="ru-RU" sz="4800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8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smtClean="0">
                <a:latin typeface="+mn-lt"/>
              </a:rPr>
              <a:t>Процесс </a:t>
            </a:r>
            <a:r>
              <a:rPr lang="en-US" sz="5400" i="1" smtClean="0">
                <a:latin typeface="+mn-lt"/>
              </a:rPr>
              <a:t>TC39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0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mtClean="0">
                <a:latin typeface="+mn-lt"/>
              </a:rPr>
              <a:t>ECMAScript 2016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23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smtClean="0">
                <a:latin typeface="+mn-lt"/>
              </a:rPr>
              <a:t>ECMAScript </a:t>
            </a:r>
            <a:r>
              <a:rPr lang="en-US" sz="6000" i="1" smtClean="0">
                <a:latin typeface="+mn-lt"/>
              </a:rPr>
              <a:t>Proposals</a:t>
            </a:r>
            <a:endParaRPr lang="ru-RU" sz="60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9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smtClean="0">
                <a:latin typeface="+mn-lt"/>
              </a:rPr>
              <a:t>Будущее </a:t>
            </a:r>
            <a:r>
              <a:rPr lang="en-US" sz="5400" smtClean="0">
                <a:latin typeface="+mn-lt"/>
              </a:rPr>
              <a:t>JavaScript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5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ru-RU" sz="72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Condensed" pitchFamily="2" charset="0"/>
              </a:rPr>
              <a:t>Благодарю за внимание!</a:t>
            </a:r>
            <a:endParaRPr lang="ru-RU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Roboto Condensed" pitchFamily="2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5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6000" smtClean="0">
                <a:latin typeface="+mn-lt"/>
              </a:rPr>
              <a:t>Погнали!</a:t>
            </a:r>
            <a:endParaRPr lang="ru-RU" sz="6000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4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smtClean="0">
                <a:latin typeface="+mn-lt"/>
              </a:rPr>
              <a:t>Объявление переменных</a:t>
            </a:r>
            <a:endParaRPr lang="ru-RU" sz="5400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smtClean="0">
                <a:latin typeface="+mn-lt"/>
              </a:rPr>
              <a:t>Поднятие (</a:t>
            </a:r>
            <a:r>
              <a:rPr lang="en-US" sz="5400" smtClean="0">
                <a:latin typeface="+mn-lt"/>
              </a:rPr>
              <a:t>JavaScript Hoisting</a:t>
            </a:r>
            <a:r>
              <a:rPr lang="ru-RU" sz="5400" smtClean="0">
                <a:latin typeface="+mn-lt"/>
              </a:rPr>
              <a:t>)</a:t>
            </a:r>
            <a:endParaRPr lang="ru-RU" sz="5400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81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177</Words>
  <Application>Microsoft Office PowerPoint</Application>
  <PresentationFormat>Широкоэкранный</PresentationFormat>
  <Paragraphs>64</Paragraphs>
  <Slides>64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64</vt:i4>
      </vt:variant>
    </vt:vector>
  </HeadingPairs>
  <TitlesOfParts>
    <vt:vector size="70" baseType="lpstr">
      <vt:lpstr>Arial</vt:lpstr>
      <vt:lpstr>Calibri</vt:lpstr>
      <vt:lpstr>Calibri Light</vt:lpstr>
      <vt:lpstr>Consolas</vt:lpstr>
      <vt:lpstr>Roboto Condensed</vt:lpstr>
      <vt:lpstr>Тема Office</vt:lpstr>
      <vt:lpstr>Современные возможности JavaScript</vt:lpstr>
      <vt:lpstr>Что есть JavaScript?</vt:lpstr>
      <vt:lpstr>Что есть JavaScript?</vt:lpstr>
      <vt:lpstr>Как это было:</vt:lpstr>
      <vt:lpstr>Как это было:</vt:lpstr>
      <vt:lpstr>Современное состояние JavaScript</vt:lpstr>
      <vt:lpstr>Погнали!</vt:lpstr>
      <vt:lpstr>Объявление переменных</vt:lpstr>
      <vt:lpstr>Поднятие (JavaScript Hoisting)</vt:lpstr>
      <vt:lpstr>Ключевое слово const</vt:lpstr>
      <vt:lpstr>“Настоящие” константы</vt:lpstr>
      <vt:lpstr>Новые возможности работы со строками</vt:lpstr>
      <vt:lpstr>Деструктуризация</vt:lpstr>
      <vt:lpstr>Деструктуризация</vt:lpstr>
      <vt:lpstr>Деструктуризация</vt:lpstr>
      <vt:lpstr>Функции</vt:lpstr>
      <vt:lpstr>Функции</vt:lpstr>
      <vt:lpstr>Оператор расширения</vt:lpstr>
      <vt:lpstr>Оператор расширения</vt:lpstr>
      <vt:lpstr>Оператор расширения</vt:lpstr>
      <vt:lpstr>rest-параметры</vt:lpstr>
      <vt:lpstr>Стрелочные функции</vt:lpstr>
      <vt:lpstr>Стрелочные функции</vt:lpstr>
      <vt:lpstr>Новые возможности работы с объектами</vt:lpstr>
      <vt:lpstr>Новые возможности работы с объектами</vt:lpstr>
      <vt:lpstr>Set, Map, WeakSet и WeakMap</vt:lpstr>
      <vt:lpstr>Set, Map, WeakSet и WeakMap</vt:lpstr>
      <vt:lpstr>Set, Map, WeakSet и WeakMap</vt:lpstr>
      <vt:lpstr>ES6 классы</vt:lpstr>
      <vt:lpstr>ES6 классы</vt:lpstr>
      <vt:lpstr>Символы Symbol</vt:lpstr>
      <vt:lpstr>Уникальные значения</vt:lpstr>
      <vt:lpstr>Уникальные значения</vt:lpstr>
      <vt:lpstr>Promise</vt:lpstr>
      <vt:lpstr>Promise – “обещание”</vt:lpstr>
      <vt:lpstr>Promise – “обещание”</vt:lpstr>
      <vt:lpstr>Promise – “обещание”</vt:lpstr>
      <vt:lpstr>Промисификация</vt:lpstr>
      <vt:lpstr>Promise.prototype.*</vt:lpstr>
      <vt:lpstr>Итераторы</vt:lpstr>
      <vt:lpstr>Концепция итерируемости</vt:lpstr>
      <vt:lpstr>Концепция итерируемости</vt:lpstr>
      <vt:lpstr>Концепция итерируемости</vt:lpstr>
      <vt:lpstr>Symbol.iterator</vt:lpstr>
      <vt:lpstr>Symbol.iterator</vt:lpstr>
      <vt:lpstr>Генераторы</vt:lpstr>
      <vt:lpstr>Создание генераторов</vt:lpstr>
      <vt:lpstr>Создание генераторов</vt:lpstr>
      <vt:lpstr>Композиция генераторов</vt:lpstr>
      <vt:lpstr>ES6-модули</vt:lpstr>
      <vt:lpstr>ES6-модули</vt:lpstr>
      <vt:lpstr>ES6-модули</vt:lpstr>
      <vt:lpstr>Перерыв</vt:lpstr>
      <vt:lpstr>Поддержка браузерами</vt:lpstr>
      <vt:lpstr>Поддержка браузерами</vt:lpstr>
      <vt:lpstr>Babel</vt:lpstr>
      <vt:lpstr>Babel – использование</vt:lpstr>
      <vt:lpstr>ES5, ES6, ES2016, ES7, ES.Next…</vt:lpstr>
      <vt:lpstr>Текущие версии JavaScript’а</vt:lpstr>
      <vt:lpstr>Процесс TC39</vt:lpstr>
      <vt:lpstr>ECMAScript 2016</vt:lpstr>
      <vt:lpstr>ECMAScript Proposals</vt:lpstr>
      <vt:lpstr>Будущее JavaScript</vt:lpstr>
      <vt:lpstr>Благодарю за внимание!</vt:lpstr>
    </vt:vector>
  </TitlesOfParts>
  <Company>BMSTU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Современные возможности JavaScript</dc:title>
  <dc:creator>KOPTE3</dc:creator>
  <cp:lastModifiedBy>KOPTE3</cp:lastModifiedBy>
  <cp:revision>1</cp:revision>
  <dcterms:created xsi:type="dcterms:W3CDTF">2016-10-21T13:20:54Z</dcterms:created>
  <dcterms:modified xsi:type="dcterms:W3CDTF">2016-10-21T13:20:54Z</dcterms:modified>
</cp:coreProperties>
</file>